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9" r:id="rId5"/>
    <p:sldId id="258" r:id="rId6"/>
    <p:sldId id="260" r:id="rId7"/>
    <p:sldId id="265" r:id="rId8"/>
    <p:sldId id="267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37607F-373C-4658-82EF-ACC1E7B6117B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ECFCEA-2C7A-4A54-A1BF-8645BEB8B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574347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Rock Hill Elementary PE Teachers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32305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 BLANCA" pitchFamily="2" charset="0"/>
              </a:rPr>
              <a:t>Be an Advocate!</a:t>
            </a:r>
            <a:br>
              <a:rPr lang="en-US" sz="6000" dirty="0" smtClean="0">
                <a:latin typeface="AR BLANCA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AR BLANCA" pitchFamily="2" charset="0"/>
              </a:rPr>
              <a:t>Who is better qualified than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Twitter, FB</a:t>
            </a:r>
          </a:p>
          <a:p>
            <a:r>
              <a:rPr lang="en-US" sz="3200" dirty="0" smtClean="0"/>
              <a:t>How do you share with colleagues, communities, parents?</a:t>
            </a:r>
          </a:p>
          <a:p>
            <a:r>
              <a:rPr lang="en-US" sz="3200" dirty="0" smtClean="0"/>
              <a:t>How does the district promote your program?  </a:t>
            </a:r>
          </a:p>
          <a:p>
            <a:r>
              <a:rPr lang="en-US" sz="3200" dirty="0" smtClean="0"/>
              <a:t>Don’t wait for others to make it happen.  Be proactive!!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1000"/>
            <a:ext cx="5791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BLANCA" pitchFamily="2" charset="0"/>
              </a:rPr>
              <a:t>Wrap-Up</a:t>
            </a:r>
            <a:endParaRPr lang="en-US" sz="4800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829761"/>
          </a:xfrm>
        </p:spPr>
        <p:txBody>
          <a:bodyPr>
            <a:normAutofit/>
          </a:bodyPr>
          <a:lstStyle/>
          <a:p>
            <a:r>
              <a:rPr lang="en-US" sz="8000" b="1" i="1" dirty="0" smtClean="0"/>
              <a:t>PE Advocacy</a:t>
            </a:r>
            <a:endParaRPr lang="en-US" sz="8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7924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What benefits your program?</a:t>
            </a:r>
          </a:p>
          <a:p>
            <a:r>
              <a:rPr lang="en-US" dirty="0" smtClean="0"/>
              <a:t>How do you use your voice?</a:t>
            </a:r>
          </a:p>
          <a:p>
            <a:r>
              <a:rPr lang="en-US" dirty="0" smtClean="0"/>
              <a:t>You have a responsibility to your profession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ropbox\Minneapolis Final Slideshow\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319881"/>
            <a:ext cx="4191001" cy="628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focusedfitness</a:t>
            </a:r>
            <a:r>
              <a:rPr lang="en-US" dirty="0" smtClean="0"/>
              <a:t> video</a:t>
            </a:r>
          </a:p>
          <a:p>
            <a:r>
              <a:rPr lang="en-US" dirty="0" err="1" smtClean="0"/>
              <a:t>Olde</a:t>
            </a:r>
            <a:r>
              <a:rPr lang="en-US" dirty="0" smtClean="0"/>
              <a:t> English Consortium, SHAPE, National PE Institute, SCAHPERD, Presentations to Elementary PE Teachers, Secondary and Athletic Directors</a:t>
            </a:r>
          </a:p>
          <a:p>
            <a:r>
              <a:rPr lang="en-US" dirty="0" smtClean="0"/>
              <a:t>Post-It Notes</a:t>
            </a:r>
          </a:p>
          <a:p>
            <a:r>
              <a:rPr lang="en-US" dirty="0" smtClean="0"/>
              <a:t>Discussions led by participants and RHSD 3 teachers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https://vimeo.com/157434749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Andrew Milne </a:t>
            </a:r>
            <a:r>
              <a:rPr lang="en-US" dirty="0" smtClean="0">
                <a:solidFill>
                  <a:srgbClr val="00B0F0"/>
                </a:solidFill>
              </a:rPr>
              <a:t>@</a:t>
            </a:r>
            <a:r>
              <a:rPr lang="en-US" dirty="0" err="1" smtClean="0">
                <a:solidFill>
                  <a:srgbClr val="00B0F0"/>
                </a:solidFill>
              </a:rPr>
              <a:t>FocusedFitness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Thoughts on advocacy from around the country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5200" dirty="0" smtClean="0">
                <a:latin typeface="AR BLANCA" pitchFamily="2" charset="0"/>
              </a:rPr>
              <a:t>Advocacy goes beyond just recognizing the need to speak up.  It goes beyond just thinking to include action-it’s </a:t>
            </a:r>
            <a:r>
              <a:rPr lang="en-US" sz="5200" b="1" dirty="0" smtClean="0">
                <a:latin typeface="AR BLANCA" pitchFamily="2" charset="0"/>
              </a:rPr>
              <a:t>standing</a:t>
            </a:r>
            <a:r>
              <a:rPr lang="en-US" sz="5200" dirty="0" smtClean="0">
                <a:latin typeface="AR BLANCA" pitchFamily="2" charset="0"/>
              </a:rPr>
              <a:t> </a:t>
            </a:r>
            <a:r>
              <a:rPr lang="en-US" sz="5200" b="1" dirty="0" smtClean="0">
                <a:latin typeface="AR BLANCA" pitchFamily="2" charset="0"/>
              </a:rPr>
              <a:t>up</a:t>
            </a:r>
            <a:r>
              <a:rPr lang="en-US" sz="5200" dirty="0" smtClean="0">
                <a:latin typeface="AR BLANCA" pitchFamily="2" charset="0"/>
              </a:rPr>
              <a:t> for something</a:t>
            </a:r>
          </a:p>
          <a:p>
            <a:pPr>
              <a:buNone/>
            </a:pPr>
            <a:endParaRPr lang="en-US" dirty="0" smtClean="0">
              <a:latin typeface="AR BLANCA" pitchFamily="2" charset="0"/>
            </a:endParaRPr>
          </a:p>
          <a:p>
            <a:pPr>
              <a:buNone/>
            </a:pPr>
            <a:endParaRPr lang="en-US" dirty="0">
              <a:latin typeface="AR BLANCA" pitchFamily="2" charset="0"/>
            </a:endParaRPr>
          </a:p>
          <a:p>
            <a:pPr>
              <a:buNone/>
            </a:pPr>
            <a:endParaRPr lang="en-US" dirty="0" smtClean="0">
              <a:latin typeface="AR BLANCA" pitchFamily="2" charset="0"/>
            </a:endParaRPr>
          </a:p>
          <a:p>
            <a:pPr>
              <a:buNone/>
            </a:pPr>
            <a:r>
              <a:rPr lang="en-US" dirty="0" smtClean="0">
                <a:latin typeface="AR BLANCA" pitchFamily="2" charset="0"/>
              </a:rPr>
              <a:t>*Legislative Handbook</a:t>
            </a:r>
            <a:endParaRPr lang="en-US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800" dirty="0" smtClean="0"/>
              <a:t>Discussion of 3 categories</a:t>
            </a:r>
          </a:p>
          <a:p>
            <a:pPr lvl="1"/>
            <a:r>
              <a:rPr lang="en-US" sz="2800" dirty="0" smtClean="0"/>
              <a:t>Kids being active</a:t>
            </a:r>
          </a:p>
          <a:p>
            <a:pPr lvl="1"/>
            <a:r>
              <a:rPr lang="en-US" sz="2800" dirty="0" smtClean="0"/>
              <a:t>Teacher Collaboration</a:t>
            </a:r>
          </a:p>
          <a:p>
            <a:pPr lvl="1"/>
            <a:r>
              <a:rPr lang="en-US" sz="2800" dirty="0" smtClean="0"/>
              <a:t>Community Activities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On the post-it notes provided write ways that you advocate for your program-5 minutes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Put the note on the picture that you think is most appropriate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609600" y="-685800"/>
            <a:ext cx="10668000" cy="80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Fun Run</a:t>
            </a:r>
          </a:p>
          <a:p>
            <a:r>
              <a:rPr lang="en-US" dirty="0" smtClean="0"/>
              <a:t>Field Day</a:t>
            </a:r>
          </a:p>
          <a:p>
            <a:r>
              <a:rPr lang="en-US" dirty="0" smtClean="0"/>
              <a:t>JRFH</a:t>
            </a:r>
          </a:p>
          <a:p>
            <a:r>
              <a:rPr lang="en-US" dirty="0" smtClean="0"/>
              <a:t>Family Fitness Night</a:t>
            </a:r>
          </a:p>
          <a:p>
            <a:r>
              <a:rPr lang="en-US" dirty="0" smtClean="0"/>
              <a:t>Walking/Running Club</a:t>
            </a:r>
          </a:p>
          <a:p>
            <a:r>
              <a:rPr lang="en-US" dirty="0" smtClean="0"/>
              <a:t>Swimming program</a:t>
            </a:r>
          </a:p>
          <a:p>
            <a:r>
              <a:rPr lang="en-US" dirty="0" smtClean="0"/>
              <a:t>US National Disc Golf Tournament</a:t>
            </a:r>
          </a:p>
          <a:p>
            <a:r>
              <a:rPr lang="en-US" dirty="0" smtClean="0"/>
              <a:t>Back the Pack Basketball Promotion</a:t>
            </a:r>
          </a:p>
          <a:p>
            <a:r>
              <a:rPr lang="en-US" dirty="0" smtClean="0"/>
              <a:t>Color Me Fit 5K</a:t>
            </a:r>
          </a:p>
          <a:p>
            <a:r>
              <a:rPr lang="en-US" dirty="0" smtClean="0"/>
              <a:t>PE Club</a:t>
            </a:r>
          </a:p>
          <a:p>
            <a:r>
              <a:rPr lang="en-US" dirty="0" smtClean="0"/>
              <a:t>Girls on the Run, Let Them Run</a:t>
            </a:r>
          </a:p>
          <a:p>
            <a:r>
              <a:rPr lang="en-US" dirty="0" smtClean="0"/>
              <a:t>Festival Performances (Come See Me, Step Teams, Jump Rope Routines…)</a:t>
            </a:r>
          </a:p>
          <a:p>
            <a:r>
              <a:rPr lang="en-US" dirty="0" smtClean="0"/>
              <a:t>“Kick It” Cancer Awareness and Fund-Raising Campaign</a:t>
            </a:r>
          </a:p>
          <a:p>
            <a:r>
              <a:rPr lang="en-US" dirty="0" smtClean="0"/>
              <a:t>Westminster Academy of Arts including dance, gymnastics</a:t>
            </a:r>
          </a:p>
          <a:p>
            <a:r>
              <a:rPr lang="en-US" dirty="0" smtClean="0"/>
              <a:t>Subway Challenge (Nutrition)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being an advocate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248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Be an Advocate! Who is better qualified than YOU?</vt:lpstr>
      <vt:lpstr>PE Advocacy</vt:lpstr>
      <vt:lpstr>Slide 3</vt:lpstr>
      <vt:lpstr>Agenda</vt:lpstr>
      <vt:lpstr>Andrew Milne @FocusedFitness Thoughts on advocacy from around the country</vt:lpstr>
      <vt:lpstr>Slide 6</vt:lpstr>
      <vt:lpstr>Slide 7</vt:lpstr>
      <vt:lpstr>Slide 8</vt:lpstr>
      <vt:lpstr>Examples of being an advocate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 Advocacy</dc:title>
  <dc:creator>Owner</dc:creator>
  <cp:lastModifiedBy>Owner</cp:lastModifiedBy>
  <cp:revision>13</cp:revision>
  <dcterms:created xsi:type="dcterms:W3CDTF">2016-10-09T12:59:54Z</dcterms:created>
  <dcterms:modified xsi:type="dcterms:W3CDTF">2016-10-09T22:24:39Z</dcterms:modified>
</cp:coreProperties>
</file>