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0" r:id="rId3"/>
    <p:sldId id="257" r:id="rId4"/>
    <p:sldId id="258" r:id="rId5"/>
    <p:sldId id="259" r:id="rId6"/>
    <p:sldId id="261" r:id="rId7"/>
    <p:sldId id="267" r:id="rId8"/>
    <p:sldId id="268" r:id="rId9"/>
    <p:sldId id="260" r:id="rId10"/>
    <p:sldId id="262" r:id="rId11"/>
    <p:sldId id="269" r:id="rId12"/>
    <p:sldId id="263" r:id="rId13"/>
    <p:sldId id="271" r:id="rId14"/>
    <p:sldId id="264" r:id="rId15"/>
    <p:sldId id="272" r:id="rId16"/>
    <p:sldId id="265" r:id="rId17"/>
    <p:sldId id="26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1" autoAdjust="0"/>
    <p:restoredTop sz="94696" autoAdjust="0"/>
  </p:normalViewPr>
  <p:slideViewPr>
    <p:cSldViewPr>
      <p:cViewPr>
        <p:scale>
          <a:sx n="100" d="100"/>
          <a:sy n="100" d="100"/>
        </p:scale>
        <p:origin x="-480" y="-80"/>
      </p:cViewPr>
      <p:guideLst>
        <p:guide orient="horz" pos="2160"/>
        <p:guide pos="2880"/>
      </p:guideLst>
    </p:cSldViewPr>
  </p:slideViewPr>
  <p:outlineViewPr>
    <p:cViewPr>
      <p:scale>
        <a:sx n="33" d="100"/>
        <a:sy n="33" d="100"/>
      </p:scale>
      <p:origin x="0" y="45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073891A-8F6C-4047-B0F4-35044190DB1E}" type="datetimeFigureOut">
              <a:rPr lang="en-US" smtClean="0"/>
              <a:pPr/>
              <a:t>11/16/14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E7A72E8-2F4F-4D70-9043-ED42CD76651F}"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73891A-8F6C-4047-B0F4-35044190DB1E}" type="datetimeFigureOut">
              <a:rPr lang="en-US" smtClean="0"/>
              <a:pPr/>
              <a:t>11/16/14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A72E8-2F4F-4D70-9043-ED42CD7665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73891A-8F6C-4047-B0F4-35044190DB1E}" type="datetimeFigureOut">
              <a:rPr lang="en-US" smtClean="0"/>
              <a:pPr/>
              <a:t>11/16/14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A72E8-2F4F-4D70-9043-ED42CD7665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073891A-8F6C-4047-B0F4-35044190DB1E}" type="datetimeFigureOut">
              <a:rPr lang="en-US" smtClean="0"/>
              <a:pPr/>
              <a:t>11/16/14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A72E8-2F4F-4D70-9043-ED42CD76651F}"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073891A-8F6C-4047-B0F4-35044190DB1E}" type="datetimeFigureOut">
              <a:rPr lang="en-US" smtClean="0"/>
              <a:pPr/>
              <a:t>11/16/14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E7A72E8-2F4F-4D70-9043-ED42CD76651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073891A-8F6C-4047-B0F4-35044190DB1E}" type="datetimeFigureOut">
              <a:rPr lang="en-US" smtClean="0"/>
              <a:pPr/>
              <a:t>11/16/14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7A72E8-2F4F-4D70-9043-ED42CD76651F}"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073891A-8F6C-4047-B0F4-35044190DB1E}" type="datetimeFigureOut">
              <a:rPr lang="en-US" smtClean="0"/>
              <a:pPr/>
              <a:t>11/16/14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7A72E8-2F4F-4D70-9043-ED42CD76651F}"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073891A-8F6C-4047-B0F4-35044190DB1E}" type="datetimeFigureOut">
              <a:rPr lang="en-US" smtClean="0"/>
              <a:pPr/>
              <a:t>11/16/14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7A72E8-2F4F-4D70-9043-ED42CD7665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73891A-8F6C-4047-B0F4-35044190DB1E}" type="datetimeFigureOut">
              <a:rPr lang="en-US" smtClean="0"/>
              <a:pPr/>
              <a:t>11/16/14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7A72E8-2F4F-4D70-9043-ED42CD7665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073891A-8F6C-4047-B0F4-35044190DB1E}" type="datetimeFigureOut">
              <a:rPr lang="en-US" smtClean="0"/>
              <a:pPr/>
              <a:t>11/16/14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7A72E8-2F4F-4D70-9043-ED42CD76651F}"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073891A-8F6C-4047-B0F4-35044190DB1E}" type="datetimeFigureOut">
              <a:rPr lang="en-US" smtClean="0"/>
              <a:pPr/>
              <a:t>11/16/14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1E7A72E8-2F4F-4D70-9043-ED42CD76651F}"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073891A-8F6C-4047-B0F4-35044190DB1E}" type="datetimeFigureOut">
              <a:rPr lang="en-US" smtClean="0"/>
              <a:pPr/>
              <a:t>11/16/14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E7A72E8-2F4F-4D70-9043-ED42CD7665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sbundy@rhmail.org" TargetMode="External"/><Relationship Id="rId3" Type="http://schemas.openxmlformats.org/officeDocument/2006/relationships/hyperlink" Target="mailto:kroof@rhmail.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youtu.be/5hn61z3FlMQ"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jamworldrecord.or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youtu.be/OTZeuVNoqX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HUy5Y1UiymY" TargetMode="External"/><Relationship Id="rId4" Type="http://schemas.openxmlformats.org/officeDocument/2006/relationships/hyperlink" Target="https://www.youtube.com/watch?v=y7GLPOmTYEE" TargetMode="External"/><Relationship Id="rId1" Type="http://schemas.openxmlformats.org/officeDocument/2006/relationships/slideLayout" Target="../slideLayouts/slideLayout2.xml"/><Relationship Id="rId2" Type="http://schemas.openxmlformats.org/officeDocument/2006/relationships/hyperlink" Target="http://youtu.be/kFmq8pNXx9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667000"/>
          </a:xfrm>
        </p:spPr>
        <p:txBody>
          <a:bodyPr>
            <a:noAutofit/>
          </a:bodyPr>
          <a:lstStyle/>
          <a:p>
            <a:pPr lvl="2"/>
            <a:r>
              <a:rPr lang="en-US" sz="2400" dirty="0" smtClean="0"/>
              <a:t>Sabrina Bundy		Karen Roof	</a:t>
            </a:r>
          </a:p>
          <a:p>
            <a:pPr lvl="2"/>
            <a:r>
              <a:rPr lang="en-US" sz="2400" dirty="0" smtClean="0">
                <a:hlinkClick r:id="rId2"/>
              </a:rPr>
              <a:t>sbundy@rhmail.org</a:t>
            </a:r>
            <a:r>
              <a:rPr lang="en-US" sz="2400" dirty="0" smtClean="0"/>
              <a:t>	</a:t>
            </a:r>
            <a:r>
              <a:rPr lang="en-US" sz="2400" dirty="0" smtClean="0">
                <a:hlinkClick r:id="rId3"/>
              </a:rPr>
              <a:t>kroof@rhmail.org</a:t>
            </a:r>
            <a:r>
              <a:rPr lang="en-US" sz="2400" dirty="0" smtClean="0"/>
              <a:t>	</a:t>
            </a:r>
          </a:p>
          <a:p>
            <a:pPr lvl="2"/>
            <a:r>
              <a:rPr lang="en-US" sz="3200" dirty="0" smtClean="0">
                <a:effectLst>
                  <a:outerShdw blurRad="38100" dist="38100" dir="2700000" algn="tl">
                    <a:srgbClr val="000000">
                      <a:alpha val="43137"/>
                    </a:srgbClr>
                  </a:outerShdw>
                </a:effectLst>
              </a:rPr>
              <a:t>Rock Hill School District 3</a:t>
            </a:r>
          </a:p>
          <a:p>
            <a:pPr lvl="2"/>
            <a:r>
              <a:rPr lang="en-US" sz="3200" dirty="0" smtClean="0">
                <a:effectLst>
                  <a:outerShdw blurRad="38100" dist="38100" dir="2700000" algn="tl">
                    <a:srgbClr val="000000">
                      <a:alpha val="43137"/>
                    </a:srgbClr>
                  </a:outerShdw>
                </a:effectLst>
              </a:rPr>
              <a:t>Rock Hill, SC</a:t>
            </a:r>
          </a:p>
          <a:p>
            <a:pPr lvl="2"/>
            <a:endParaRPr lang="en-US" sz="2400" dirty="0" smtClean="0"/>
          </a:p>
          <a:p>
            <a:pPr lvl="2"/>
            <a:endParaRPr lang="en-US" sz="2400" dirty="0" smtClean="0"/>
          </a:p>
          <a:p>
            <a:endParaRPr lang="en-US" sz="2800" dirty="0" smtClean="0"/>
          </a:p>
          <a:p>
            <a:endParaRPr lang="en-US" sz="2800" dirty="0" smtClean="0"/>
          </a:p>
          <a:p>
            <a:endParaRPr lang="en-US" sz="2800" dirty="0" smtClean="0"/>
          </a:p>
        </p:txBody>
      </p:sp>
      <p:sp>
        <p:nvSpPr>
          <p:cNvPr id="2" name="Title 1"/>
          <p:cNvSpPr>
            <a:spLocks noGrp="1"/>
          </p:cNvSpPr>
          <p:nvPr>
            <p:ph type="ctrTitle"/>
          </p:nvPr>
        </p:nvSpPr>
        <p:spPr>
          <a:xfrm>
            <a:off x="457200" y="1371600"/>
            <a:ext cx="8229600" cy="1604355"/>
          </a:xfrm>
        </p:spPr>
        <p:txBody>
          <a:bodyPr>
            <a:normAutofit/>
          </a:bodyPr>
          <a:lstStyle/>
          <a:p>
            <a:r>
              <a:rPr lang="en-US" sz="8000" b="1" i="1" dirty="0" smtClean="0"/>
              <a:t>Shake It Up</a:t>
            </a:r>
            <a:endParaRPr lang="en-US" sz="8000" b="1" i="1" dirty="0"/>
          </a:p>
        </p:txBody>
      </p:sp>
    </p:spTree>
    <p:extLst>
      <p:ext uri="{BB962C8B-B14F-4D97-AF65-F5344CB8AC3E}">
        <p14:creationId xmlns:p14="http://schemas.microsoft.com/office/powerpoint/2010/main" val="657021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sz="quarter" idx="1"/>
          </p:nvPr>
        </p:nvSpPr>
        <p:spPr/>
        <p:txBody>
          <a:bodyPr/>
          <a:lstStyle/>
          <a:p>
            <a:r>
              <a:rPr lang="en-US" dirty="0" smtClean="0"/>
              <a:t>DVD’s</a:t>
            </a:r>
          </a:p>
          <a:p>
            <a:r>
              <a:rPr lang="en-US" dirty="0" smtClean="0"/>
              <a:t>Music</a:t>
            </a:r>
          </a:p>
          <a:p>
            <a:r>
              <a:rPr lang="en-US" dirty="0" err="1" smtClean="0"/>
              <a:t>BrainGym</a:t>
            </a:r>
            <a:r>
              <a:rPr lang="en-US" dirty="0" smtClean="0"/>
              <a:t> on </a:t>
            </a:r>
            <a:r>
              <a:rPr lang="en-US" dirty="0" err="1" smtClean="0"/>
              <a:t>Youtube</a:t>
            </a:r>
            <a:endParaRPr lang="en-US" dirty="0" smtClean="0"/>
          </a:p>
          <a:p>
            <a:r>
              <a:rPr lang="en-US" dirty="0" smtClean="0"/>
              <a:t>YouTube Just Dance Kids:</a:t>
            </a:r>
          </a:p>
          <a:p>
            <a:pPr lvl="1"/>
            <a:r>
              <a:rPr lang="en-US" dirty="0">
                <a:hlinkClick r:id="rId2"/>
              </a:rPr>
              <a:t>http://</a:t>
            </a:r>
            <a:r>
              <a:rPr lang="en-US" dirty="0" smtClean="0">
                <a:hlinkClick r:id="rId2"/>
              </a:rPr>
              <a:t>youtu.be/5hn61z3FlMQ</a:t>
            </a:r>
            <a:endParaRPr lang="en-US" dirty="0"/>
          </a:p>
          <a:p>
            <a:pPr lvl="1"/>
            <a:r>
              <a:rPr lang="en-US" dirty="0" smtClean="0"/>
              <a:t>Dances: Cupid Shuffle, </a:t>
            </a:r>
            <a:r>
              <a:rPr lang="en-US" dirty="0" err="1" smtClean="0"/>
              <a:t>ChaCha</a:t>
            </a:r>
            <a:r>
              <a:rPr lang="en-US" dirty="0" smtClean="0"/>
              <a:t> Slide, Electric Slide, Wobble </a:t>
            </a:r>
          </a:p>
          <a:p>
            <a:pPr lvl="3"/>
            <a:r>
              <a:rPr lang="en-US" dirty="0" smtClean="0"/>
              <a:t>Preview before showing</a:t>
            </a:r>
            <a:endParaRPr lang="en-US" dirty="0"/>
          </a:p>
        </p:txBody>
      </p:sp>
    </p:spTree>
    <p:extLst>
      <p:ext uri="{BB962C8B-B14F-4D97-AF65-F5344CB8AC3E}">
        <p14:creationId xmlns:p14="http://schemas.microsoft.com/office/powerpoint/2010/main" val="6124120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000" dirty="0" smtClean="0"/>
              <a:t>Word Sort</a:t>
            </a:r>
            <a:endParaRPr lang="en-US" sz="8000" dirty="0"/>
          </a:p>
        </p:txBody>
      </p:sp>
      <p:sp>
        <p:nvSpPr>
          <p:cNvPr id="3" name="Content Placeholder 2"/>
          <p:cNvSpPr>
            <a:spLocks noGrp="1"/>
          </p:cNvSpPr>
          <p:nvPr>
            <p:ph sz="quarter" idx="1"/>
          </p:nvPr>
        </p:nvSpPr>
        <p:spPr/>
        <p:txBody>
          <a:bodyPr/>
          <a:lstStyle/>
          <a:p>
            <a:r>
              <a:rPr lang="en-US" dirty="0" smtClean="0"/>
              <a:t>Each wall represents the method of making the word plural</a:t>
            </a:r>
          </a:p>
          <a:p>
            <a:r>
              <a:rPr lang="en-US" dirty="0" smtClean="0"/>
              <a:t>1 wall “Change the Vowel”</a:t>
            </a:r>
          </a:p>
          <a:p>
            <a:r>
              <a:rPr lang="en-US" dirty="0" smtClean="0"/>
              <a:t>1 wall “No Change”</a:t>
            </a:r>
          </a:p>
          <a:p>
            <a:r>
              <a:rPr lang="en-US" dirty="0" smtClean="0"/>
              <a:t>1 wall add s</a:t>
            </a:r>
          </a:p>
          <a:p>
            <a:r>
              <a:rPr lang="en-US" dirty="0" smtClean="0"/>
              <a:t>1 wall add </a:t>
            </a:r>
            <a:r>
              <a:rPr lang="en-US" dirty="0" err="1" smtClean="0"/>
              <a:t>es</a:t>
            </a:r>
            <a:endParaRPr lang="en-US" dirty="0" smtClean="0"/>
          </a:p>
          <a:p>
            <a:r>
              <a:rPr lang="en-US" dirty="0" smtClean="0"/>
              <a:t>The teacher says a word and the students decide which wall to walk (or run if doing this outside and just use boundaries instead of walls)  If the word is TOOTH then they should go the “change the vowel” wall</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A Minute (JAM)</a:t>
            </a:r>
            <a:endParaRPr lang="en-US" dirty="0"/>
          </a:p>
        </p:txBody>
      </p:sp>
      <p:sp>
        <p:nvSpPr>
          <p:cNvPr id="3" name="Content Placeholder 2"/>
          <p:cNvSpPr>
            <a:spLocks noGrp="1"/>
          </p:cNvSpPr>
          <p:nvPr>
            <p:ph sz="quarter" idx="1"/>
          </p:nvPr>
        </p:nvSpPr>
        <p:spPr/>
        <p:txBody>
          <a:bodyPr/>
          <a:lstStyle/>
          <a:p>
            <a:r>
              <a:rPr lang="en-US" dirty="0" smtClean="0">
                <a:hlinkClick r:id="rId2"/>
              </a:rPr>
              <a:t>www.Jamworldrecord.org</a:t>
            </a:r>
            <a:endParaRPr lang="en-US" dirty="0" smtClean="0"/>
          </a:p>
          <a:p>
            <a:pPr marL="68580" indent="0">
              <a:buNone/>
            </a:pPr>
            <a:endParaRPr lang="en-US" dirty="0" smtClean="0"/>
          </a:p>
          <a:p>
            <a:endParaRPr lang="en-US" dirty="0"/>
          </a:p>
        </p:txBody>
      </p:sp>
    </p:spTree>
    <p:extLst>
      <p:ext uri="{BB962C8B-B14F-4D97-AF65-F5344CB8AC3E}">
        <p14:creationId xmlns:p14="http://schemas.microsoft.com/office/powerpoint/2010/main" val="176365487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Slap Count</a:t>
            </a:r>
            <a:endParaRPr lang="en-US" dirty="0"/>
          </a:p>
        </p:txBody>
      </p:sp>
      <p:sp>
        <p:nvSpPr>
          <p:cNvPr id="3" name="Content Placeholder 2"/>
          <p:cNvSpPr>
            <a:spLocks noGrp="1"/>
          </p:cNvSpPr>
          <p:nvPr>
            <p:ph sz="quarter" idx="1"/>
          </p:nvPr>
        </p:nvSpPr>
        <p:spPr/>
        <p:txBody>
          <a:bodyPr/>
          <a:lstStyle/>
          <a:p>
            <a:r>
              <a:rPr lang="en-US" dirty="0" smtClean="0"/>
              <a:t>Partner – face to face with palms up</a:t>
            </a:r>
          </a:p>
          <a:p>
            <a:r>
              <a:rPr lang="en-US" dirty="0" smtClean="0"/>
              <a:t>Slap count with them by taking turns slapping their partner’s hands</a:t>
            </a:r>
          </a:p>
          <a:p>
            <a:r>
              <a:rPr lang="en-US" dirty="0" smtClean="0"/>
              <a:t>Count to 30, skip count by 2’s, 3’s, 5’s…, spell vocabulary words, spell your name while your partner spells their name, multiplication-addition-subtraction problems</a:t>
            </a:r>
          </a:p>
          <a:p>
            <a:endParaRPr lang="en-US" dirty="0"/>
          </a:p>
          <a:p>
            <a:endParaRPr lang="en-US" dirty="0" smtClean="0"/>
          </a:p>
          <a:p>
            <a:endParaRPr lang="en-US" dirty="0"/>
          </a:p>
          <a:p>
            <a:r>
              <a:rPr lang="en-US" sz="1400" dirty="0" smtClean="0"/>
              <a:t>Jean </a:t>
            </a:r>
            <a:r>
              <a:rPr lang="en-US" sz="1400" dirty="0" err="1" smtClean="0"/>
              <a:t>Blaydes</a:t>
            </a:r>
            <a:r>
              <a:rPr lang="en-US" sz="1400" dirty="0" smtClean="0"/>
              <a:t> – National PE Institute</a:t>
            </a:r>
          </a:p>
        </p:txBody>
      </p:sp>
    </p:spTree>
    <p:extLst>
      <p:ext uri="{BB962C8B-B14F-4D97-AF65-F5344CB8AC3E}">
        <p14:creationId xmlns:p14="http://schemas.microsoft.com/office/powerpoint/2010/main" val="25273552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Cup Stacking</a:t>
            </a:r>
            <a:endParaRPr lang="en-US" dirty="0"/>
          </a:p>
        </p:txBody>
      </p:sp>
      <p:pic>
        <p:nvPicPr>
          <p:cNvPr id="4" name="Content Placeholder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2438400" y="2438400"/>
            <a:ext cx="3879725" cy="2895600"/>
          </a:xfrm>
        </p:spPr>
      </p:pic>
    </p:spTree>
    <p:extLst>
      <p:ext uri="{BB962C8B-B14F-4D97-AF65-F5344CB8AC3E}">
        <p14:creationId xmlns:p14="http://schemas.microsoft.com/office/powerpoint/2010/main" val="341691394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Hula Hoopla</a:t>
            </a:r>
            <a:endParaRPr lang="en-US" dirty="0"/>
          </a:p>
        </p:txBody>
      </p:sp>
      <p:sp>
        <p:nvSpPr>
          <p:cNvPr id="3" name="Content Placeholder 2"/>
          <p:cNvSpPr>
            <a:spLocks noGrp="1"/>
          </p:cNvSpPr>
          <p:nvPr>
            <p:ph sz="quarter" idx="1"/>
          </p:nvPr>
        </p:nvSpPr>
        <p:spPr/>
        <p:txBody>
          <a:bodyPr/>
          <a:lstStyle/>
          <a:p>
            <a:r>
              <a:rPr lang="en-US" dirty="0" smtClean="0"/>
              <a:t>8 Hoops spread out around the area</a:t>
            </a:r>
          </a:p>
          <a:p>
            <a:endParaRPr lang="en-US" dirty="0"/>
          </a:p>
          <a:p>
            <a:endParaRPr lang="en-US" dirty="0" smtClean="0"/>
          </a:p>
          <a:p>
            <a:r>
              <a:rPr lang="en-US" dirty="0" smtClean="0"/>
              <a:t>Dice in 6 </a:t>
            </a:r>
            <a:r>
              <a:rPr lang="en-US" dirty="0"/>
              <a:t>o</a:t>
            </a:r>
            <a:r>
              <a:rPr lang="en-US" dirty="0" smtClean="0"/>
              <a:t>f the hoops, once they roll the dice they will jog/walk to that many hoops around the perimeter.  If they land at one of the empty hoops they will go to the center answer the question</a:t>
            </a:r>
            <a:endParaRPr lang="en-US" dirty="0"/>
          </a:p>
        </p:txBody>
      </p:sp>
    </p:spTree>
    <p:extLst>
      <p:ext uri="{BB962C8B-B14F-4D97-AF65-F5344CB8AC3E}">
        <p14:creationId xmlns:p14="http://schemas.microsoft.com/office/powerpoint/2010/main" val="2245157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Sunset Park Striders</a:t>
            </a:r>
            <a:endParaRPr lang="en-US" dirty="0"/>
          </a:p>
        </p:txBody>
      </p:sp>
      <p:pic>
        <p:nvPicPr>
          <p:cNvPr id="2050" name="Picture 2" descr="C:\Documents and Settings\ckitts\Local Settings\Temporary Internet Files\Content.IE5\3VL8PEHV\MC900116336[1].wmf"/>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2514600" y="2133600"/>
            <a:ext cx="3431401" cy="43415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08915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a:t>
            </a:r>
            <a:endParaRPr lang="en-US" dirty="0"/>
          </a:p>
        </p:txBody>
      </p:sp>
      <p:sp>
        <p:nvSpPr>
          <p:cNvPr id="3" name="Content Placeholder 2"/>
          <p:cNvSpPr>
            <a:spLocks noGrp="1"/>
          </p:cNvSpPr>
          <p:nvPr>
            <p:ph sz="quarter" idx="1"/>
          </p:nvPr>
        </p:nvSpPr>
        <p:spPr/>
        <p:txBody>
          <a:bodyPr/>
          <a:lstStyle/>
          <a:p>
            <a:r>
              <a:rPr lang="en-US" dirty="0">
                <a:hlinkClick r:id="rId2"/>
              </a:rPr>
              <a:t>http://</a:t>
            </a:r>
            <a:r>
              <a:rPr lang="en-US" dirty="0" smtClean="0">
                <a:hlinkClick r:id="rId2"/>
              </a:rPr>
              <a:t>youtu.be/OTZeuVNoqXE</a:t>
            </a:r>
            <a:endParaRPr lang="en-US" dirty="0" smtClean="0"/>
          </a:p>
          <a:p>
            <a:endParaRPr lang="en-US" dirty="0"/>
          </a:p>
        </p:txBody>
      </p:sp>
    </p:spTree>
    <p:extLst>
      <p:ext uri="{BB962C8B-B14F-4D97-AF65-F5344CB8AC3E}">
        <p14:creationId xmlns:p14="http://schemas.microsoft.com/office/powerpoint/2010/main" val="352643605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Happy Handshakes</a:t>
            </a:r>
            <a:br>
              <a:rPr lang="en-US" dirty="0"/>
            </a:br>
            <a:endParaRPr lang="en-US" dirty="0"/>
          </a:p>
        </p:txBody>
      </p:sp>
      <p:sp>
        <p:nvSpPr>
          <p:cNvPr id="3" name="Content Placeholder 2"/>
          <p:cNvSpPr>
            <a:spLocks noGrp="1"/>
          </p:cNvSpPr>
          <p:nvPr>
            <p:ph sz="quarter" idx="1"/>
          </p:nvPr>
        </p:nvSpPr>
        <p:spPr>
          <a:xfrm>
            <a:off x="762000" y="1143000"/>
            <a:ext cx="7772400" cy="5181600"/>
          </a:xfrm>
        </p:spPr>
        <p:txBody>
          <a:bodyPr>
            <a:normAutofit fontScale="25000" lnSpcReduction="20000"/>
          </a:bodyPr>
          <a:lstStyle/>
          <a:p>
            <a:endParaRPr lang="en-US" dirty="0"/>
          </a:p>
          <a:p>
            <a:r>
              <a:rPr lang="en-US" sz="6400" dirty="0">
                <a:latin typeface="Arial"/>
                <a:cs typeface="Arial"/>
              </a:rPr>
              <a:t>Objective:  SWBAT work cooperatively with others while enhancing sequencing</a:t>
            </a:r>
          </a:p>
          <a:p>
            <a:pPr marL="0" indent="0">
              <a:buNone/>
            </a:pPr>
            <a:r>
              <a:rPr lang="en-US" sz="6400" dirty="0">
                <a:latin typeface="Arial"/>
                <a:cs typeface="Arial"/>
              </a:rPr>
              <a:t> </a:t>
            </a:r>
          </a:p>
          <a:p>
            <a:r>
              <a:rPr lang="en-US" sz="6400" dirty="0">
                <a:latin typeface="Arial"/>
                <a:cs typeface="Arial"/>
              </a:rPr>
              <a:t>BFF:  pinky </a:t>
            </a:r>
            <a:r>
              <a:rPr lang="en-US" sz="6400" dirty="0" smtClean="0">
                <a:latin typeface="Arial"/>
                <a:cs typeface="Arial"/>
              </a:rPr>
              <a:t>2 pinky</a:t>
            </a:r>
            <a:endParaRPr lang="en-US" sz="6400" dirty="0">
              <a:latin typeface="Arial"/>
              <a:cs typeface="Arial"/>
            </a:endParaRPr>
          </a:p>
          <a:p>
            <a:pPr marL="0" indent="0">
              <a:buNone/>
            </a:pPr>
            <a:r>
              <a:rPr lang="en-US" sz="6400" dirty="0">
                <a:latin typeface="Arial"/>
                <a:cs typeface="Arial"/>
              </a:rPr>
              <a:t> </a:t>
            </a:r>
          </a:p>
          <a:p>
            <a:r>
              <a:rPr lang="en-US" sz="6400" dirty="0">
                <a:latin typeface="Arial"/>
                <a:cs typeface="Arial"/>
              </a:rPr>
              <a:t>Salmon:  opposite hands; wiggle like a fish swimming</a:t>
            </a:r>
          </a:p>
          <a:p>
            <a:pPr marL="0" indent="0">
              <a:buNone/>
            </a:pPr>
            <a:r>
              <a:rPr lang="en-US" sz="6400" dirty="0">
                <a:latin typeface="Arial"/>
                <a:cs typeface="Arial"/>
              </a:rPr>
              <a:t> </a:t>
            </a:r>
          </a:p>
          <a:p>
            <a:r>
              <a:rPr lang="en-US" sz="6400" dirty="0">
                <a:latin typeface="Arial"/>
                <a:cs typeface="Arial"/>
              </a:rPr>
              <a:t>NBA:  High 5, low 5, jump &amp; shoulder bump</a:t>
            </a:r>
          </a:p>
          <a:p>
            <a:pPr marL="0" indent="0">
              <a:buNone/>
            </a:pPr>
            <a:r>
              <a:rPr lang="en-US" sz="6400" dirty="0">
                <a:latin typeface="Arial"/>
                <a:cs typeface="Arial"/>
              </a:rPr>
              <a:t> </a:t>
            </a:r>
          </a:p>
          <a:p>
            <a:r>
              <a:rPr lang="en-US" sz="6400" dirty="0">
                <a:latin typeface="Arial"/>
                <a:cs typeface="Arial"/>
              </a:rPr>
              <a:t>Turkey: 1 high 5; partner thumb-up touching high 5</a:t>
            </a:r>
          </a:p>
          <a:p>
            <a:pPr marL="0" indent="0">
              <a:buNone/>
            </a:pPr>
            <a:r>
              <a:rPr lang="en-US" sz="6400" dirty="0">
                <a:latin typeface="Arial"/>
                <a:cs typeface="Arial"/>
              </a:rPr>
              <a:t> </a:t>
            </a:r>
          </a:p>
          <a:p>
            <a:r>
              <a:rPr lang="en-US" sz="6400" dirty="0">
                <a:latin typeface="Arial"/>
                <a:cs typeface="Arial"/>
              </a:rPr>
              <a:t>Lumberjack: thumb-up w/fist, partner grabs thumb w/ (her/his) thumb up; saw back &amp; forth</a:t>
            </a:r>
          </a:p>
          <a:p>
            <a:pPr marL="0" indent="0">
              <a:buNone/>
            </a:pPr>
            <a:r>
              <a:rPr lang="en-US" sz="6400" dirty="0">
                <a:latin typeface="Arial"/>
                <a:cs typeface="Arial"/>
              </a:rPr>
              <a:t> </a:t>
            </a:r>
          </a:p>
          <a:p>
            <a:r>
              <a:rPr lang="en-US" sz="6400" dirty="0">
                <a:latin typeface="Arial"/>
                <a:cs typeface="Arial"/>
              </a:rPr>
              <a:t>Butterfly:   Hook right thumbs together.  Extend the other four fingers to make the butterfly’s wings.  Pretend to flutter the butterfly’s wings as you move your hands in a circular motion. </a:t>
            </a:r>
          </a:p>
          <a:p>
            <a:r>
              <a:rPr lang="en-US" sz="6400" dirty="0">
                <a:latin typeface="Arial"/>
                <a:cs typeface="Arial"/>
              </a:rPr>
              <a:t> </a:t>
            </a:r>
          </a:p>
          <a:p>
            <a:r>
              <a:rPr lang="en-US" sz="6400" dirty="0">
                <a:latin typeface="Arial"/>
                <a:cs typeface="Arial"/>
              </a:rPr>
              <a:t>Squirrel – One friend extends her arm.  The other friend quickly runs fingers from the wrist up to the shoulder.  Switch places.</a:t>
            </a:r>
          </a:p>
          <a:p>
            <a:endParaRPr lang="en-US" sz="5600" dirty="0"/>
          </a:p>
          <a:p>
            <a:r>
              <a:rPr lang="en-US" sz="5600" dirty="0" smtClean="0"/>
              <a:t>Information received from National PE Institute and Jean </a:t>
            </a:r>
            <a:r>
              <a:rPr lang="en-US" sz="5600" dirty="0" err="1" smtClean="0"/>
              <a:t>Blaydes</a:t>
            </a:r>
            <a:endParaRPr lang="en-US" sz="5600" dirty="0" smtClean="0"/>
          </a:p>
        </p:txBody>
      </p:sp>
    </p:spTree>
    <p:extLst>
      <p:ext uri="{BB962C8B-B14F-4D97-AF65-F5344CB8AC3E}">
        <p14:creationId xmlns:p14="http://schemas.microsoft.com/office/powerpoint/2010/main" val="92044211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Benefits of Exercise on Learning</a:t>
            </a:r>
            <a:endParaRPr lang="en-US" dirty="0"/>
          </a:p>
        </p:txBody>
      </p:sp>
      <p:sp>
        <p:nvSpPr>
          <p:cNvPr id="3" name="Content Placeholder 2"/>
          <p:cNvSpPr>
            <a:spLocks noGrp="1"/>
          </p:cNvSpPr>
          <p:nvPr>
            <p:ph sz="quarter" idx="1"/>
          </p:nvPr>
        </p:nvSpPr>
        <p:spPr/>
        <p:txBody>
          <a:bodyPr/>
          <a:lstStyle/>
          <a:p>
            <a:r>
              <a:rPr lang="en-US" dirty="0">
                <a:hlinkClick r:id="rId2"/>
              </a:rPr>
              <a:t>http://</a:t>
            </a:r>
            <a:r>
              <a:rPr lang="en-US" dirty="0" smtClean="0">
                <a:hlinkClick r:id="rId2"/>
              </a:rPr>
              <a:t>youtu.be/kFmq8pNXx9s</a:t>
            </a:r>
            <a:endParaRPr lang="en-US" dirty="0" smtClean="0"/>
          </a:p>
          <a:p>
            <a:r>
              <a:rPr lang="en-US" dirty="0" smtClean="0"/>
              <a:t>GMA</a:t>
            </a:r>
          </a:p>
          <a:p>
            <a:endParaRPr lang="en-US" dirty="0"/>
          </a:p>
          <a:p>
            <a:r>
              <a:rPr lang="en-US" dirty="0">
                <a:hlinkClick r:id="rId3"/>
              </a:rPr>
              <a:t>https://www.youtube.com/watch?v=</a:t>
            </a:r>
            <a:r>
              <a:rPr lang="en-US" dirty="0" smtClean="0">
                <a:hlinkClick r:id="rId3"/>
              </a:rPr>
              <a:t>HUy5Y1UiymY</a:t>
            </a:r>
            <a:endParaRPr lang="en-US" dirty="0" smtClean="0"/>
          </a:p>
          <a:p>
            <a:r>
              <a:rPr lang="en-US" dirty="0" smtClean="0"/>
              <a:t>Ready Bodies</a:t>
            </a:r>
          </a:p>
          <a:p>
            <a:pPr marL="0" indent="0">
              <a:buNone/>
            </a:pPr>
            <a:endParaRPr lang="en-US" dirty="0" smtClean="0"/>
          </a:p>
          <a:p>
            <a:r>
              <a:rPr lang="en-US" dirty="0">
                <a:hlinkClick r:id="rId4"/>
              </a:rPr>
              <a:t>https://www.youtube.com/watch?v=</a:t>
            </a:r>
            <a:r>
              <a:rPr lang="en-US" dirty="0" smtClean="0">
                <a:hlinkClick r:id="rId4"/>
              </a:rPr>
              <a:t>y7GLPOmTYEE</a:t>
            </a:r>
            <a:endParaRPr lang="en-US" dirty="0" smtClean="0"/>
          </a:p>
          <a:p>
            <a:r>
              <a:rPr lang="en-US" dirty="0" smtClean="0"/>
              <a:t>CBS</a:t>
            </a:r>
            <a:endParaRPr lang="en-US" dirty="0"/>
          </a:p>
        </p:txBody>
      </p:sp>
    </p:spTree>
    <p:extLst>
      <p:ext uri="{BB962C8B-B14F-4D97-AF65-F5344CB8AC3E}">
        <p14:creationId xmlns:p14="http://schemas.microsoft.com/office/powerpoint/2010/main" val="42324510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Effect of Exercise on the Brain</a:t>
            </a:r>
            <a:endParaRPr lang="en-US" dirty="0"/>
          </a:p>
        </p:txBody>
      </p:sp>
      <p:pic>
        <p:nvPicPr>
          <p:cNvPr id="4" name="Content Placeholder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1752600" y="2033587"/>
            <a:ext cx="6096000" cy="3400425"/>
          </a:xfrm>
        </p:spPr>
      </p:pic>
    </p:spTree>
    <p:extLst>
      <p:ext uri="{BB962C8B-B14F-4D97-AF65-F5344CB8AC3E}">
        <p14:creationId xmlns:p14="http://schemas.microsoft.com/office/powerpoint/2010/main" val="108442202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Hurricane</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A quick way to get your students moving</a:t>
            </a:r>
          </a:p>
          <a:p>
            <a:endParaRPr lang="en-US" dirty="0"/>
          </a:p>
        </p:txBody>
      </p:sp>
      <p:pic>
        <p:nvPicPr>
          <p:cNvPr id="1026" name="Picture 2" descr="C:\Documents and Settings\ckitts\Local Settings\Temporary Internet Files\Content.IE5\GRF0L92G\MC90002365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0400" y="2983685"/>
            <a:ext cx="2581403" cy="25787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615193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Directions for Hurricane</a:t>
            </a:r>
            <a:endParaRPr lang="en-US" dirty="0"/>
          </a:p>
        </p:txBody>
      </p:sp>
      <p:sp>
        <p:nvSpPr>
          <p:cNvPr id="3" name="Content Placeholder 2"/>
          <p:cNvSpPr>
            <a:spLocks noGrp="1"/>
          </p:cNvSpPr>
          <p:nvPr>
            <p:ph sz="quarter" idx="1"/>
          </p:nvPr>
        </p:nvSpPr>
        <p:spPr/>
        <p:txBody>
          <a:bodyPr/>
          <a:lstStyle/>
          <a:p>
            <a:r>
              <a:rPr lang="en-US" dirty="0" smtClean="0"/>
              <a:t>Remember, break it up</a:t>
            </a:r>
          </a:p>
          <a:p>
            <a:pPr lvl="1"/>
            <a:r>
              <a:rPr lang="en-US" dirty="0" smtClean="0"/>
              <a:t>1. Move counter clockwise</a:t>
            </a:r>
          </a:p>
          <a:p>
            <a:pPr lvl="1"/>
            <a:r>
              <a:rPr lang="en-US" dirty="0" smtClean="0"/>
              <a:t>2. Rain (tiny jumps up and down)</a:t>
            </a:r>
          </a:p>
          <a:p>
            <a:pPr lvl="1"/>
            <a:r>
              <a:rPr lang="en-US" dirty="0" smtClean="0"/>
              <a:t>3. Tornado (spinning in place)</a:t>
            </a:r>
          </a:p>
          <a:p>
            <a:pPr lvl="1"/>
            <a:r>
              <a:rPr lang="en-US" dirty="0" smtClean="0"/>
              <a:t>4. Flood (swing your arms side to side below your waist)</a:t>
            </a:r>
          </a:p>
          <a:p>
            <a:pPr lvl="1"/>
            <a:r>
              <a:rPr lang="en-US" dirty="0" smtClean="0"/>
              <a:t>5. Eye of the Storm: Freeze</a:t>
            </a:r>
          </a:p>
        </p:txBody>
      </p:sp>
    </p:spTree>
    <p:extLst>
      <p:ext uri="{BB962C8B-B14F-4D97-AF65-F5344CB8AC3E}">
        <p14:creationId xmlns:p14="http://schemas.microsoft.com/office/powerpoint/2010/main" val="47930943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7200" dirty="0" smtClean="0"/>
              <a:t>Word Study Words</a:t>
            </a:r>
            <a:endParaRPr lang="en-US" sz="7200" dirty="0"/>
          </a:p>
        </p:txBody>
      </p:sp>
      <p:sp>
        <p:nvSpPr>
          <p:cNvPr id="3" name="Content Placeholder 2"/>
          <p:cNvSpPr>
            <a:spLocks noGrp="1"/>
          </p:cNvSpPr>
          <p:nvPr>
            <p:ph sz="quarter" idx="1"/>
          </p:nvPr>
        </p:nvSpPr>
        <p:spPr/>
        <p:txBody>
          <a:bodyPr/>
          <a:lstStyle/>
          <a:p>
            <a:r>
              <a:rPr lang="en-US" dirty="0" smtClean="0"/>
              <a:t>In a classroom setting, divide the class into small groups.  Have students place letter cards around the room in different locations.  On your command, students will go one at a time to a location and retrieve a card.  Each card has a letter and students will place their card in a stack.  Once all of the cards are gone, students will try to create as many of their word study words as possible.</a:t>
            </a:r>
          </a:p>
          <a:p>
            <a:r>
              <a:rPr lang="en-US" dirty="0" smtClean="0"/>
              <a:t>Either provide an abundance of vowels or give the students the vowels to begin the game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000" dirty="0" smtClean="0"/>
              <a:t>Pairs</a:t>
            </a:r>
            <a:endParaRPr lang="en-US" sz="8000" dirty="0"/>
          </a:p>
        </p:txBody>
      </p:sp>
      <p:sp>
        <p:nvSpPr>
          <p:cNvPr id="3" name="Content Placeholder 2"/>
          <p:cNvSpPr>
            <a:spLocks noGrp="1"/>
          </p:cNvSpPr>
          <p:nvPr>
            <p:ph sz="quarter" idx="1"/>
          </p:nvPr>
        </p:nvSpPr>
        <p:spPr/>
        <p:txBody>
          <a:bodyPr/>
          <a:lstStyle/>
          <a:p>
            <a:r>
              <a:rPr lang="en-US" dirty="0" smtClean="0"/>
              <a:t>In the same format as the Word Study game, the cards will be pictures of animals (or anything of your choice.)  Once students have retrieved all cards, the groups will sit down and put the cards in pairs according to the animal.  Math lessons include counting how many pairs you have, counting by 2’s, and sorting.</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a:t>
            </a:r>
            <a:endParaRPr lang="en-US" dirty="0"/>
          </a:p>
        </p:txBody>
      </p:sp>
      <p:sp>
        <p:nvSpPr>
          <p:cNvPr id="3" name="Content Placeholder 2"/>
          <p:cNvSpPr>
            <a:spLocks noGrp="1"/>
          </p:cNvSpPr>
          <p:nvPr>
            <p:ph sz="quarter" idx="1"/>
          </p:nvPr>
        </p:nvSpPr>
        <p:spPr/>
        <p:txBody>
          <a:bodyPr/>
          <a:lstStyle/>
          <a:p>
            <a:r>
              <a:rPr lang="en-US" dirty="0" smtClean="0"/>
              <a:t>Safe movement within the classroom</a:t>
            </a:r>
          </a:p>
          <a:p>
            <a:r>
              <a:rPr lang="en-US" dirty="0" smtClean="0"/>
              <a:t>Be positive in your comments</a:t>
            </a:r>
          </a:p>
          <a:p>
            <a:r>
              <a:rPr lang="en-US" dirty="0" smtClean="0"/>
              <a:t>Say what you mean and mean what you say</a:t>
            </a:r>
            <a:endParaRPr lang="en-US" dirty="0"/>
          </a:p>
        </p:txBody>
      </p:sp>
    </p:spTree>
    <p:extLst>
      <p:ext uri="{BB962C8B-B14F-4D97-AF65-F5344CB8AC3E}">
        <p14:creationId xmlns:p14="http://schemas.microsoft.com/office/powerpoint/2010/main" val="165120427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219</TotalTime>
  <Words>563</Words>
  <Application>Microsoft Macintosh PowerPoint</Application>
  <PresentationFormat>On-screen Show (4:3)</PresentationFormat>
  <Paragraphs>89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Equity</vt:lpstr>
      <vt:lpstr>Shake It Up</vt:lpstr>
      <vt:lpstr>Happy Handshakes </vt:lpstr>
      <vt:lpstr>The Benefits of Exercise on Learning</vt:lpstr>
      <vt:lpstr>The Effect of Exercise on the Brain</vt:lpstr>
      <vt:lpstr>Hurricane </vt:lpstr>
      <vt:lpstr>Directions for Hurricane</vt:lpstr>
      <vt:lpstr>Word Study Words</vt:lpstr>
      <vt:lpstr>Pairs</vt:lpstr>
      <vt:lpstr>Safety</vt:lpstr>
      <vt:lpstr>Resources</vt:lpstr>
      <vt:lpstr>Word Sort</vt:lpstr>
      <vt:lpstr>Just A Minute (JAM)</vt:lpstr>
      <vt:lpstr>Slap Count</vt:lpstr>
      <vt:lpstr>Cup Stacking</vt:lpstr>
      <vt:lpstr>Hula Hoopla</vt:lpstr>
      <vt:lpstr>Sunset Park Striders</vt:lpstr>
      <vt:lpstr>Final Thought</vt:lpstr>
    </vt:vector>
  </TitlesOfParts>
  <Company>RH3</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Shake It Up</dc:title>
  <dc:creator>Cassie Kitts</dc:creator>
  <cp:lastModifiedBy>RH3 RH3</cp:lastModifiedBy>
  <cp:revision>21</cp:revision>
  <dcterms:created xsi:type="dcterms:W3CDTF">2014-01-13T17:49:56Z</dcterms:created>
  <dcterms:modified xsi:type="dcterms:W3CDTF">2014-11-16T13:25:48Z</dcterms:modified>
</cp:coreProperties>
</file>