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4" r:id="rId9"/>
    <p:sldId id="262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48" y="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ckhillelementarype.weebly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ield%20Day/Sabrina's/1.%20Field%20Day%20Stuff%202017%20%20Overview.doc" TargetMode="External"/><Relationship Id="rId7" Type="http://schemas.openxmlformats.org/officeDocument/2006/relationships/hyperlink" Target="../Desktop/IMG_6136%20-%20Shortcut.lnk" TargetMode="External"/><Relationship Id="rId2" Type="http://schemas.openxmlformats.org/officeDocument/2006/relationships/hyperlink" Target="Field%20Day/Sabrina's/5.%20Award%20Sheet%20%20%20%20%202017%20%20%20%20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eld%20Day/Indoor%20Field%20Day.docx" TargetMode="External"/><Relationship Id="rId5" Type="http://schemas.openxmlformats.org/officeDocument/2006/relationships/hyperlink" Target="Field%20Day/2013%20India%20Hook%20Field%20Day%20Rainy%20Day%20Plan.docx" TargetMode="External"/><Relationship Id="rId4" Type="http://schemas.openxmlformats.org/officeDocument/2006/relationships/hyperlink" Target="Field%20Day/Sabrina's/3.%20%203,4,5%20Teacher%20Schedule%20for%20Games%202017%20.doc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bundy@rhmail.org" TargetMode="External"/><Relationship Id="rId2" Type="http://schemas.openxmlformats.org/officeDocument/2006/relationships/hyperlink" Target="mailto:kroof@rhmail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eld%20Day/Field%20Day%20Volunteer%20Request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Field%20Day/2017%20Field%20Day/2017%20Field%20Day%20with%20Equipment.docx" TargetMode="External"/><Relationship Id="rId3" Type="http://schemas.openxmlformats.org/officeDocument/2006/relationships/hyperlink" Target="Field%20Day/Sabrina's/2.%20%20General%20Schedule%20%20%20%20%202017.doc" TargetMode="External"/><Relationship Id="rId7" Type="http://schemas.openxmlformats.org/officeDocument/2006/relationships/hyperlink" Target="Field%20Day/Sabrina's/Save%20the%20Date%20for%20FIELD%20DAY%202017.docx" TargetMode="External"/><Relationship Id="rId2" Type="http://schemas.openxmlformats.org/officeDocument/2006/relationships/hyperlink" Target="Field%20Day/FD%20actvities%20201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eld%20Day/2016%20Field%20Day/FIELD%20DAY%20reminder%20for%20students.docx" TargetMode="External"/><Relationship Id="rId5" Type="http://schemas.openxmlformats.org/officeDocument/2006/relationships/hyperlink" Target="Field%20Day/Sabrina's/3.%20%203,4,5%20Teacher%20Schedule%20for%20Games%202017%20.docx" TargetMode="External"/><Relationship Id="rId4" Type="http://schemas.openxmlformats.org/officeDocument/2006/relationships/hyperlink" Target="Field%20Day/2017%20Field%20Day/2017%20Field%20Day%20Schedule.doc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eld%20Day/2017%20Field%20Day/Map%20K-2nd%202017.docx" TargetMode="External"/><Relationship Id="rId2" Type="http://schemas.openxmlformats.org/officeDocument/2006/relationships/hyperlink" Target="Field%20Day/2017%20Field%20Day/Map%203rd-5th%202017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eld%20Day/2017%20Field%20Day/Station%20times%20for%20front%20office%2017.xls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eld%20Day/Sabrina's/8%20%20Obstacle%20Course(2).docx" TargetMode="External"/><Relationship Id="rId2" Type="http://schemas.openxmlformats.org/officeDocument/2006/relationships/hyperlink" Target="Field%20Day/Sabrina's/Field%20Day%20Supplies%20for%20PTO%202017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eld%20Day/Volunteer%20letter%20with%20assignment.docx" TargetMode="External"/><Relationship Id="rId2" Type="http://schemas.openxmlformats.org/officeDocument/2006/relationships/hyperlink" Target="Field%20Day/2017%20Field%20Day/Volunteers.cs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501316"/>
            <a:ext cx="8825658" cy="3329581"/>
          </a:xfrm>
        </p:spPr>
        <p:txBody>
          <a:bodyPr/>
          <a:lstStyle/>
          <a:p>
            <a:pPr algn="ctr"/>
            <a:r>
              <a:rPr lang="en-US" dirty="0" smtClean="0"/>
              <a:t>Unpacking Field Day-YOU be the Rock Star!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1053" y="4344244"/>
            <a:ext cx="11373852" cy="805274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POP: Plan-Organize-present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1895" y="5855370"/>
            <a:ext cx="10619874" cy="9848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hlinkClick r:id="rId2"/>
              </a:rPr>
              <a:t>www.rockhillelementarype.weebly.com</a:t>
            </a:r>
            <a:endParaRPr lang="en-US" sz="4000" b="1" dirty="0" smtClean="0"/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0035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Final Thoughts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Additional items to discuss</a:t>
            </a:r>
          </a:p>
          <a:p>
            <a:pPr marL="0" indent="0">
              <a:buNone/>
            </a:pPr>
            <a:r>
              <a:rPr lang="en-US" dirty="0" smtClean="0">
                <a:hlinkClick r:id="rId2" action="ppaction://hlinkfile"/>
              </a:rPr>
              <a:t>Field Day\Sabrina's\5. Award Sheet     2017    .doc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 action="ppaction://hlinkfile"/>
              </a:rPr>
              <a:t>Field Day\Sabrina's\1. Field Day Stuff 2017  Overview.doc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4" action="ppaction://hlinkfile"/>
              </a:rPr>
              <a:t>Field Day\Sabrina's\3.  3,4,5 Teacher Schedule for Games 2017 .</a:t>
            </a:r>
            <a:r>
              <a:rPr lang="en-US" dirty="0" err="1" smtClean="0">
                <a:hlinkClick r:id="rId4" action="ppaction://hlinkfile"/>
              </a:rPr>
              <a:t>docx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5" action="ppaction://hlinkfile"/>
              </a:rPr>
              <a:t>Field Day\2013 India Hook Field Day Rainy Day Plan.docx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6" action="ppaction://hlinkfile"/>
              </a:rPr>
              <a:t>Field Day\Indoor Field Day.docx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7" action="ppaction://hlinkfile"/>
              </a:rPr>
              <a:t>..\Desktop\IMG_6136 - </a:t>
            </a:r>
            <a:r>
              <a:rPr lang="en-US" dirty="0" err="1" smtClean="0">
                <a:hlinkClick r:id="rId7" action="ppaction://hlinkfile"/>
              </a:rPr>
              <a:t>Shortcut.lnk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6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74" y="1620253"/>
            <a:ext cx="4978400" cy="3733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788" y="1620253"/>
            <a:ext cx="4764506" cy="3573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2195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041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336884"/>
            <a:ext cx="8946541" cy="591151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800" dirty="0" smtClean="0"/>
              <a:t>Planned and Presented by: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3600" dirty="0" smtClean="0"/>
              <a:t>Karen Roof – India Hook Elementary</a:t>
            </a:r>
          </a:p>
          <a:p>
            <a:pPr marL="0" indent="0">
              <a:buNone/>
            </a:pPr>
            <a:r>
              <a:rPr lang="en-US" sz="3600" dirty="0" smtClean="0"/>
              <a:t>Rock Hill School District 3</a:t>
            </a:r>
          </a:p>
          <a:p>
            <a:pPr marL="0" indent="0">
              <a:buNone/>
            </a:pPr>
            <a:r>
              <a:rPr lang="en-US" sz="3600" dirty="0" smtClean="0">
                <a:hlinkClick r:id="rId2"/>
              </a:rPr>
              <a:t>kroof@rhmail.org</a:t>
            </a:r>
            <a:r>
              <a:rPr lang="en-US" sz="3600" dirty="0" smtClean="0"/>
              <a:t>	@</a:t>
            </a:r>
            <a:r>
              <a:rPr lang="en-US" sz="3600" dirty="0" err="1" smtClean="0"/>
              <a:t>RoofKaren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Sabrina Bundy – Sunset Park Center for Accelerated Studies</a:t>
            </a:r>
          </a:p>
          <a:p>
            <a:pPr marL="0" indent="0">
              <a:buNone/>
            </a:pPr>
            <a:r>
              <a:rPr lang="en-US" sz="3600" dirty="0" smtClean="0"/>
              <a:t>Rock Hill School District 3</a:t>
            </a:r>
          </a:p>
          <a:p>
            <a:pPr marL="0" indent="0">
              <a:buNone/>
            </a:pPr>
            <a:r>
              <a:rPr lang="en-US" sz="3600" dirty="0" smtClean="0">
                <a:hlinkClick r:id="rId3"/>
              </a:rPr>
              <a:t>sbundy@rhmail.org</a:t>
            </a:r>
            <a:r>
              <a:rPr lang="en-US" sz="3600" dirty="0" smtClean="0"/>
              <a:t>	@</a:t>
            </a:r>
            <a:r>
              <a:rPr lang="en-US" sz="3600" dirty="0" err="1" smtClean="0"/>
              <a:t>BundySbundy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9361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Set a date early (avoid conflicts such as graduations, end of year party…)</a:t>
            </a:r>
          </a:p>
          <a:p>
            <a:r>
              <a:rPr lang="en-US" sz="3600" dirty="0" smtClean="0"/>
              <a:t>If you have a theme, choose it early</a:t>
            </a:r>
          </a:p>
          <a:p>
            <a:r>
              <a:rPr lang="en-US" sz="3600" dirty="0" smtClean="0"/>
              <a:t>What is the format?</a:t>
            </a:r>
          </a:p>
          <a:p>
            <a:pPr marL="0" indent="0" algn="ctr">
              <a:buNone/>
            </a:pPr>
            <a:r>
              <a:rPr lang="en-US" sz="3600" dirty="0" smtClean="0"/>
              <a:t>Stations, Competition, Class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8254247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42204" cy="419548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Decide how many volunteers are needed</a:t>
            </a:r>
          </a:p>
          <a:p>
            <a:pPr marL="0" indent="0">
              <a:buNone/>
            </a:pPr>
            <a:r>
              <a:rPr lang="en-US" sz="3600" dirty="0" smtClean="0">
                <a:hlinkClick r:id="rId2" action="ppaction://hlinkfile"/>
              </a:rPr>
              <a:t>Field Day\Field Day Volunteer Request.doc</a:t>
            </a:r>
            <a:endParaRPr lang="en-US" sz="3600" dirty="0" smtClean="0"/>
          </a:p>
          <a:p>
            <a:r>
              <a:rPr lang="en-US" sz="3600" dirty="0" smtClean="0"/>
              <a:t>How are you going to utilize your staff?</a:t>
            </a:r>
          </a:p>
          <a:p>
            <a:r>
              <a:rPr lang="en-US" sz="3600" dirty="0" smtClean="0"/>
              <a:t>How many stations/events (think about lunch)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361560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Determine equipment needs (bought and borrowed)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Security – talk with administration (SP, no child goes in without a staff member)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83784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Organize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11706"/>
            <a:ext cx="10447004" cy="5261810"/>
          </a:xfrm>
        </p:spPr>
        <p:txBody>
          <a:bodyPr>
            <a:normAutofit fontScale="62500" lnSpcReduction="20000"/>
          </a:bodyPr>
          <a:lstStyle/>
          <a:p>
            <a:r>
              <a:rPr lang="en-US" sz="4000" dirty="0" smtClean="0"/>
              <a:t>Print out all the stations/events</a:t>
            </a:r>
          </a:p>
          <a:p>
            <a:pPr marL="0" indent="0">
              <a:buNone/>
            </a:pPr>
            <a:r>
              <a:rPr lang="en-US" sz="4000" dirty="0" smtClean="0">
                <a:hlinkClick r:id="rId2" action="ppaction://hlinkfile"/>
              </a:rPr>
              <a:t>Field Day\FD </a:t>
            </a:r>
            <a:r>
              <a:rPr lang="en-US" sz="4000" dirty="0" err="1" smtClean="0">
                <a:hlinkClick r:id="rId2" action="ppaction://hlinkfile"/>
              </a:rPr>
              <a:t>actvities</a:t>
            </a:r>
            <a:r>
              <a:rPr lang="en-US" sz="4000" dirty="0" smtClean="0">
                <a:hlinkClick r:id="rId2" action="ppaction://hlinkfile"/>
              </a:rPr>
              <a:t> 2014.doc</a:t>
            </a:r>
            <a:endParaRPr lang="en-US" sz="4000" dirty="0" smtClean="0"/>
          </a:p>
          <a:p>
            <a:r>
              <a:rPr lang="en-US" sz="4000" dirty="0" smtClean="0"/>
              <a:t>Create a Schedule</a:t>
            </a:r>
          </a:p>
          <a:p>
            <a:pPr marL="0" indent="0">
              <a:buNone/>
            </a:pPr>
            <a:r>
              <a:rPr lang="en-US" sz="4000" dirty="0" smtClean="0">
                <a:hlinkClick r:id="rId3" action="ppaction://hlinkfile"/>
              </a:rPr>
              <a:t>Field Day\Sabrina's\2.  General Schedule     2017.doc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>
                <a:hlinkClick r:id="rId4" action="ppaction://hlinkfile"/>
              </a:rPr>
              <a:t>Field Day\2017 Field Day\2017 Field Day Schedule.docx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>
                <a:hlinkClick r:id="rId5" action="ppaction://hlinkfile"/>
              </a:rPr>
              <a:t>Field Day\Sabrina's\3.  3,4,5 Teacher Schedule for Games 2017 .</a:t>
            </a:r>
            <a:r>
              <a:rPr lang="en-US" sz="4000" dirty="0" err="1" smtClean="0">
                <a:hlinkClick r:id="rId5" action="ppaction://hlinkfile"/>
              </a:rPr>
              <a:t>docx</a:t>
            </a:r>
            <a:endParaRPr lang="en-US" sz="4000" dirty="0" smtClean="0"/>
          </a:p>
          <a:p>
            <a:r>
              <a:rPr lang="en-US" sz="4000" dirty="0" smtClean="0"/>
              <a:t>Create a reminder to send home regarding date and clothing</a:t>
            </a:r>
            <a:endParaRPr lang="en-US" sz="4000" dirty="0">
              <a:hlinkClick r:id="rId6" action="ppaction://hlinkfile"/>
            </a:endParaRPr>
          </a:p>
          <a:p>
            <a:pPr marL="0" indent="0">
              <a:buNone/>
            </a:pPr>
            <a:r>
              <a:rPr lang="en-US" sz="4000" dirty="0" smtClean="0">
                <a:hlinkClick r:id="rId6" action="ppaction://hlinkfile"/>
              </a:rPr>
              <a:t>Field Day\2016 Field Day\FIELD DAY reminder for students.docx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>
                <a:hlinkClick r:id="rId7" action="ppaction://hlinkfile"/>
              </a:rPr>
              <a:t>Field Day\Sabrina's\Save the Date for FIELD DAY 2017.docx</a:t>
            </a:r>
            <a:endParaRPr lang="en-US" sz="4000" dirty="0" smtClean="0"/>
          </a:p>
          <a:p>
            <a:r>
              <a:rPr lang="en-US" sz="4000" dirty="0" smtClean="0"/>
              <a:t>Create a list of equipment needed for each event</a:t>
            </a:r>
          </a:p>
          <a:p>
            <a:pPr marL="0" indent="0">
              <a:buNone/>
            </a:pPr>
            <a:r>
              <a:rPr lang="en-US" sz="4000" dirty="0" smtClean="0">
                <a:hlinkClick r:id="rId8" action="ppaction://hlinkfile"/>
              </a:rPr>
              <a:t>Field Day\2017 Field Day\2017 Field Day with Equipment.docx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8163824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Organize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63580"/>
            <a:ext cx="8946541" cy="488482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Create a map</a:t>
            </a:r>
          </a:p>
          <a:p>
            <a:pPr marL="0" indent="0">
              <a:buNone/>
            </a:pPr>
            <a:r>
              <a:rPr lang="en-US" sz="3600" dirty="0" smtClean="0">
                <a:hlinkClick r:id="rId2" action="ppaction://hlinkfile"/>
              </a:rPr>
              <a:t>Field Day\2017 Field Day\Map 3rd-5th 2017.docx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hlinkClick r:id="rId3" action="ppaction://hlinkfile"/>
              </a:rPr>
              <a:t>Field Day\2017 Field Day\Map K-2nd 2017.docx</a:t>
            </a:r>
            <a:endParaRPr lang="en-US" sz="3600" dirty="0" smtClean="0"/>
          </a:p>
          <a:p>
            <a:r>
              <a:rPr lang="en-US" sz="3600" dirty="0" smtClean="0"/>
              <a:t>Station times for front office</a:t>
            </a:r>
          </a:p>
          <a:p>
            <a:pPr marL="0" indent="0">
              <a:buNone/>
            </a:pPr>
            <a:r>
              <a:rPr lang="en-US" sz="3600" dirty="0" smtClean="0">
                <a:hlinkClick r:id="rId4" action="ppaction://hlinkfile"/>
              </a:rPr>
              <a:t>Field Day\2017 Field Day\Station times for front office 17.xlsx</a:t>
            </a:r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055993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Organize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47538"/>
            <a:ext cx="8946541" cy="5325978"/>
          </a:xfrm>
        </p:spPr>
        <p:txBody>
          <a:bodyPr>
            <a:normAutofit/>
          </a:bodyPr>
          <a:lstStyle/>
          <a:p>
            <a:r>
              <a:rPr lang="en-US" sz="2800" dirty="0"/>
              <a:t>Mark all fields the day before-possibly signs too</a:t>
            </a:r>
          </a:p>
          <a:p>
            <a:r>
              <a:rPr lang="en-US" sz="2800" dirty="0"/>
              <a:t>Create Sign-Up Genius for volunteers and </a:t>
            </a:r>
            <a:r>
              <a:rPr lang="en-US" sz="2800" dirty="0" smtClean="0"/>
              <a:t>supplies</a:t>
            </a:r>
          </a:p>
          <a:p>
            <a:pPr marL="0" indent="0">
              <a:buNone/>
            </a:pPr>
            <a:r>
              <a:rPr lang="en-US" sz="2800" dirty="0" smtClean="0">
                <a:hlinkClick r:id="rId2" action="ppaction://hlinkfile"/>
              </a:rPr>
              <a:t>Field Day\Sabrina's\Field Day Supplies for PTO 2017.docx</a:t>
            </a:r>
            <a:endParaRPr lang="en-US" sz="2800" dirty="0" smtClean="0"/>
          </a:p>
          <a:p>
            <a:r>
              <a:rPr lang="en-US" sz="2800" dirty="0"/>
              <a:t>Put equipment out under the number of station in the gym so it can be easily dispersed the day of Field </a:t>
            </a:r>
            <a:r>
              <a:rPr lang="en-US" sz="2800" dirty="0" smtClean="0"/>
              <a:t>Day</a:t>
            </a:r>
          </a:p>
          <a:p>
            <a:pPr marL="0" indent="0">
              <a:buNone/>
            </a:pPr>
            <a:r>
              <a:rPr lang="en-US" sz="2800" dirty="0" smtClean="0">
                <a:hlinkClick r:id="rId3" action="ppaction://hlinkfile"/>
              </a:rPr>
              <a:t>Field Day\Sabrina's\8  Obstacle Course(2).docx</a:t>
            </a:r>
            <a:endParaRPr lang="en-US" sz="2800" dirty="0" smtClean="0"/>
          </a:p>
          <a:p>
            <a:pPr marL="0" indent="0">
              <a:buNone/>
            </a:pP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2177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331495"/>
            <a:ext cx="11209005" cy="5293893"/>
          </a:xfrm>
        </p:spPr>
        <p:txBody>
          <a:bodyPr>
            <a:noAutofit/>
          </a:bodyPr>
          <a:lstStyle/>
          <a:p>
            <a:r>
              <a:rPr lang="en-US" sz="3200" dirty="0" smtClean="0"/>
              <a:t>Have a volunteer table for check-in with volunteer printout</a:t>
            </a:r>
          </a:p>
          <a:p>
            <a:pPr marL="0" indent="0">
              <a:buNone/>
            </a:pPr>
            <a:r>
              <a:rPr lang="en-US" sz="3200" dirty="0" smtClean="0">
                <a:hlinkClick r:id="rId2" action="ppaction://hlinkfile"/>
              </a:rPr>
              <a:t>Field Day\2017 Field Day\Volunteers.csv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>
                <a:hlinkClick r:id="rId3" action="ppaction://hlinkfile"/>
              </a:rPr>
              <a:t>Field Day\Volunteer letter with assignment.docx</a:t>
            </a:r>
            <a:endParaRPr lang="en-US" sz="3200" dirty="0" smtClean="0"/>
          </a:p>
          <a:p>
            <a:r>
              <a:rPr lang="en-US" sz="3200" dirty="0" smtClean="0"/>
              <a:t>Plan to set up equipment</a:t>
            </a:r>
          </a:p>
          <a:p>
            <a:r>
              <a:rPr lang="en-US" sz="3200" dirty="0" smtClean="0"/>
              <a:t>Plan for checking to see if everything is running smoothly at the beginning</a:t>
            </a:r>
          </a:p>
          <a:p>
            <a:r>
              <a:rPr lang="en-US" sz="3200" dirty="0" smtClean="0"/>
              <a:t>Water for volunteers</a:t>
            </a:r>
          </a:p>
          <a:p>
            <a:r>
              <a:rPr lang="en-US" sz="3200" dirty="0" smtClean="0"/>
              <a:t>Clean-up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08777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958</TotalTime>
  <Words>372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</vt:lpstr>
      <vt:lpstr>Unpacking Field Day-YOU be the Rock Star!</vt:lpstr>
      <vt:lpstr>PowerPoint Presentation</vt:lpstr>
      <vt:lpstr>PLAN</vt:lpstr>
      <vt:lpstr>Plan</vt:lpstr>
      <vt:lpstr>Plan</vt:lpstr>
      <vt:lpstr>Organize</vt:lpstr>
      <vt:lpstr>Organize</vt:lpstr>
      <vt:lpstr>Organize</vt:lpstr>
      <vt:lpstr>Present</vt:lpstr>
      <vt:lpstr>Final Thoughts </vt:lpstr>
      <vt:lpstr>PowerPoint Presentation</vt:lpstr>
      <vt:lpstr>PowerPoint Presentation</vt:lpstr>
    </vt:vector>
  </TitlesOfParts>
  <Company>Rock Hill School District 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Unpacking Field Day-YOU be the Rock Star!</dc:title>
  <dc:creator>Karen Roof</dc:creator>
  <cp:lastModifiedBy>Karen Roof</cp:lastModifiedBy>
  <cp:revision>21</cp:revision>
  <dcterms:created xsi:type="dcterms:W3CDTF">2017-10-08T13:01:47Z</dcterms:created>
  <dcterms:modified xsi:type="dcterms:W3CDTF">2017-11-09T16:34:30Z</dcterms:modified>
</cp:coreProperties>
</file>